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4" r:id="rId8"/>
    <p:sldId id="265" r:id="rId9"/>
    <p:sldId id="266" r:id="rId10"/>
    <p:sldId id="269" r:id="rId11"/>
    <p:sldId id="261" r:id="rId12"/>
    <p:sldId id="262" r:id="rId13"/>
    <p:sldId id="263" r:id="rId14"/>
    <p:sldId id="270" r:id="rId15"/>
    <p:sldId id="26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206" autoAdjust="0"/>
  </p:normalViewPr>
  <p:slideViewPr>
    <p:cSldViewPr snapToGrid="0">
      <p:cViewPr varScale="1">
        <p:scale>
          <a:sx n="94" d="100"/>
          <a:sy n="94" d="100"/>
        </p:scale>
        <p:origin x="11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1591BC-BE19-4F5D-A9BC-C86FCF0F32EB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F5481AF-6206-4EAE-9EA7-C7EDBEE85B3E}">
      <dgm:prSet phldrT="[Текст]"/>
      <dgm:spPr/>
      <dgm:t>
        <a:bodyPr/>
        <a:lstStyle/>
        <a:p>
          <a:r>
            <a:rPr lang="ru-RU" dirty="0" smtClean="0"/>
            <a:t>Быстро оформляем доставку</a:t>
          </a:r>
          <a:endParaRPr lang="ru-RU" dirty="0"/>
        </a:p>
      </dgm:t>
    </dgm:pt>
    <dgm:pt modelId="{83B3379C-6AF3-4E2B-BFF1-38C7F017B8BD}" type="parTrans" cxnId="{063E7467-E8EC-49AB-A25B-A4B0DEFB0BA8}">
      <dgm:prSet/>
      <dgm:spPr/>
      <dgm:t>
        <a:bodyPr/>
        <a:lstStyle/>
        <a:p>
          <a:endParaRPr lang="ru-RU"/>
        </a:p>
      </dgm:t>
    </dgm:pt>
    <dgm:pt modelId="{4EBE4EC0-5F4D-443E-B4DC-A34E8AFC5D38}" type="sibTrans" cxnId="{063E7467-E8EC-49AB-A25B-A4B0DEFB0BA8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EC7CB67A-4945-45A3-9C8C-773881F85B2B}">
      <dgm:prSet phldrT="[Текст]"/>
      <dgm:spPr/>
      <dgm:t>
        <a:bodyPr/>
        <a:lstStyle/>
        <a:p>
          <a:r>
            <a:rPr lang="ru-RU" dirty="0" smtClean="0"/>
            <a:t>Подбираем идеальный товар для вас</a:t>
          </a:r>
          <a:endParaRPr lang="ru-RU" dirty="0"/>
        </a:p>
      </dgm:t>
    </dgm:pt>
    <dgm:pt modelId="{D988272A-9C42-46BC-BD14-CFCD8D3562EA}" type="parTrans" cxnId="{354D64A2-4065-41D7-88D6-DFE5C756C7CF}">
      <dgm:prSet/>
      <dgm:spPr/>
      <dgm:t>
        <a:bodyPr/>
        <a:lstStyle/>
        <a:p>
          <a:endParaRPr lang="ru-RU"/>
        </a:p>
      </dgm:t>
    </dgm:pt>
    <dgm:pt modelId="{F10EB8CD-B2FD-4533-B728-23B354E8FC8E}" type="sibTrans" cxnId="{354D64A2-4065-41D7-88D6-DFE5C756C7CF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F721CD75-0F7F-4D2A-A89C-03CCC365B0C4}">
      <dgm:prSet phldrT="[Текст]"/>
      <dgm:spPr/>
      <dgm:t>
        <a:bodyPr/>
        <a:lstStyle/>
        <a:p>
          <a:r>
            <a:rPr lang="ru-RU" dirty="0" smtClean="0"/>
            <a:t>Приходите к нам</a:t>
          </a:r>
        </a:p>
      </dgm:t>
    </dgm:pt>
    <dgm:pt modelId="{74AA3951-F09F-4F35-9054-7952FAD75684}" type="parTrans" cxnId="{2FC57064-14E8-49A7-BDF0-B816EC07683A}">
      <dgm:prSet/>
      <dgm:spPr/>
      <dgm:t>
        <a:bodyPr/>
        <a:lstStyle/>
        <a:p>
          <a:endParaRPr lang="ru-RU"/>
        </a:p>
      </dgm:t>
    </dgm:pt>
    <dgm:pt modelId="{12A93219-9B80-43EB-9DF8-955399A47F8D}" type="sibTrans" cxnId="{2FC57064-14E8-49A7-BDF0-B816EC07683A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FA6C4A9A-9927-4765-91F3-D49E2BCF7680}" type="pres">
      <dgm:prSet presAssocID="{F61591BC-BE19-4F5D-A9BC-C86FCF0F32EB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  <dgm:pt modelId="{C905BCBC-0969-428A-8083-05D6D9EF9BAD}" type="pres">
      <dgm:prSet presAssocID="{8F5481AF-6206-4EAE-9EA7-C7EDBEE85B3E}" presName="text1" presStyleCnt="0"/>
      <dgm:spPr/>
    </dgm:pt>
    <dgm:pt modelId="{9EAF2A87-B121-4EDD-959A-6F73FB95251A}" type="pres">
      <dgm:prSet presAssocID="{8F5481AF-6206-4EAE-9EA7-C7EDBEE85B3E}" presName="textRepeatNode" presStyleLbl="alignNode1" presStyleIdx="0" presStyleCnt="3" custLinFactNeighborX="88064" custLinFactNeighborY="-577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AAEBFE3-823E-471F-9628-DDB4F86B42BC}" type="pres">
      <dgm:prSet presAssocID="{8F5481AF-6206-4EAE-9EA7-C7EDBEE85B3E}" presName="textaccent1" presStyleCnt="0"/>
      <dgm:spPr/>
    </dgm:pt>
    <dgm:pt modelId="{9B214973-D1A7-4742-9BF2-F9BBA3309033}" type="pres">
      <dgm:prSet presAssocID="{8F5481AF-6206-4EAE-9EA7-C7EDBEE85B3E}" presName="accentRepeatNode" presStyleLbl="solidAlignAcc1" presStyleIdx="0" presStyleCnt="6"/>
      <dgm:spPr/>
    </dgm:pt>
    <dgm:pt modelId="{883887B2-49FC-43AB-AFCC-3FE72808FF48}" type="pres">
      <dgm:prSet presAssocID="{4EBE4EC0-5F4D-443E-B4DC-A34E8AFC5D38}" presName="image1" presStyleCnt="0"/>
      <dgm:spPr/>
    </dgm:pt>
    <dgm:pt modelId="{1CF1AFFA-E420-4672-95CA-06FEF048B2B6}" type="pres">
      <dgm:prSet presAssocID="{4EBE4EC0-5F4D-443E-B4DC-A34E8AFC5D38}" presName="imageRepeatNode" presStyleLbl="alignAcc1" presStyleIdx="0" presStyleCnt="3"/>
      <dgm:spPr/>
      <dgm:t>
        <a:bodyPr/>
        <a:lstStyle/>
        <a:p>
          <a:endParaRPr lang="ru-RU"/>
        </a:p>
      </dgm:t>
    </dgm:pt>
    <dgm:pt modelId="{1197862A-7AC4-4B2B-96C5-CCC6BEBF95AB}" type="pres">
      <dgm:prSet presAssocID="{4EBE4EC0-5F4D-443E-B4DC-A34E8AFC5D38}" presName="imageaccent1" presStyleCnt="0"/>
      <dgm:spPr/>
    </dgm:pt>
    <dgm:pt modelId="{6F3D45B7-F44E-4D69-A1A4-F0EB8922E523}" type="pres">
      <dgm:prSet presAssocID="{4EBE4EC0-5F4D-443E-B4DC-A34E8AFC5D38}" presName="accentRepeatNode" presStyleLbl="solidAlignAcc1" presStyleIdx="1" presStyleCnt="6"/>
      <dgm:spPr/>
    </dgm:pt>
    <dgm:pt modelId="{853837E4-2C33-4C3D-BAF0-87F9AB9ABBDF}" type="pres">
      <dgm:prSet presAssocID="{EC7CB67A-4945-45A3-9C8C-773881F85B2B}" presName="text2" presStyleCnt="0"/>
      <dgm:spPr/>
    </dgm:pt>
    <dgm:pt modelId="{78EE6173-E344-4A85-9860-E3CA9F988461}" type="pres">
      <dgm:prSet presAssocID="{EC7CB67A-4945-45A3-9C8C-773881F85B2B}" presName="textRepeatNode" presStyleLbl="alignNode1" presStyleIdx="1" presStyleCnt="3" custLinFactNeighborX="-83813" custLinFactNeighborY="549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DC0F497-7AF3-4273-A281-D4C122AAA8F8}" type="pres">
      <dgm:prSet presAssocID="{EC7CB67A-4945-45A3-9C8C-773881F85B2B}" presName="textaccent2" presStyleCnt="0"/>
      <dgm:spPr/>
    </dgm:pt>
    <dgm:pt modelId="{2514EA7E-D42A-4E72-8BAC-B22190FF399E}" type="pres">
      <dgm:prSet presAssocID="{EC7CB67A-4945-45A3-9C8C-773881F85B2B}" presName="accentRepeatNode" presStyleLbl="solidAlignAcc1" presStyleIdx="2" presStyleCnt="6"/>
      <dgm:spPr/>
    </dgm:pt>
    <dgm:pt modelId="{848BD9BE-966D-41C6-B269-BA740396C6EE}" type="pres">
      <dgm:prSet presAssocID="{F10EB8CD-B2FD-4533-B728-23B354E8FC8E}" presName="image2" presStyleCnt="0"/>
      <dgm:spPr/>
    </dgm:pt>
    <dgm:pt modelId="{F41D0307-53C2-4E47-AE50-236F3567C47F}" type="pres">
      <dgm:prSet presAssocID="{F10EB8CD-B2FD-4533-B728-23B354E8FC8E}" presName="imageRepeatNode" presStyleLbl="alignAcc1" presStyleIdx="1" presStyleCnt="3" custLinFactY="-7759" custLinFactNeighborX="2155" custLinFactNeighborY="-100000"/>
      <dgm:spPr/>
      <dgm:t>
        <a:bodyPr/>
        <a:lstStyle/>
        <a:p>
          <a:endParaRPr lang="ru-RU"/>
        </a:p>
      </dgm:t>
    </dgm:pt>
    <dgm:pt modelId="{57173AD3-17A2-41E4-82E1-9BE742A8ED0F}" type="pres">
      <dgm:prSet presAssocID="{F10EB8CD-B2FD-4533-B728-23B354E8FC8E}" presName="imageaccent2" presStyleCnt="0"/>
      <dgm:spPr/>
    </dgm:pt>
    <dgm:pt modelId="{C5514808-B85C-4667-BD5D-8406CED38614}" type="pres">
      <dgm:prSet presAssocID="{F10EB8CD-B2FD-4533-B728-23B354E8FC8E}" presName="accentRepeatNode" presStyleLbl="solidAlignAcc1" presStyleIdx="3" presStyleCnt="6"/>
      <dgm:spPr/>
    </dgm:pt>
    <dgm:pt modelId="{00CCE051-BF1A-41F6-9725-763FDA85A108}" type="pres">
      <dgm:prSet presAssocID="{F721CD75-0F7F-4D2A-A89C-03CCC365B0C4}" presName="text3" presStyleCnt="0"/>
      <dgm:spPr/>
    </dgm:pt>
    <dgm:pt modelId="{E56740BD-1D53-4CA1-A3CB-18674F8ABE8E}" type="pres">
      <dgm:prSet presAssocID="{F721CD75-0F7F-4D2A-A89C-03CCC365B0C4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A4CF8D6-1A56-404F-ABC1-54E433519B39}" type="pres">
      <dgm:prSet presAssocID="{F721CD75-0F7F-4D2A-A89C-03CCC365B0C4}" presName="textaccent3" presStyleCnt="0"/>
      <dgm:spPr/>
    </dgm:pt>
    <dgm:pt modelId="{930E83EC-292F-41D8-9D9A-3340BFB2A146}" type="pres">
      <dgm:prSet presAssocID="{F721CD75-0F7F-4D2A-A89C-03CCC365B0C4}" presName="accentRepeatNode" presStyleLbl="solidAlignAcc1" presStyleIdx="4" presStyleCnt="6"/>
      <dgm:spPr/>
    </dgm:pt>
    <dgm:pt modelId="{B9D454EA-9A8A-4EB7-8753-65CF5F7001FA}" type="pres">
      <dgm:prSet presAssocID="{12A93219-9B80-43EB-9DF8-955399A47F8D}" presName="image3" presStyleCnt="0"/>
      <dgm:spPr/>
    </dgm:pt>
    <dgm:pt modelId="{207FF0FB-82CA-4882-A4D4-952403FFF46C}" type="pres">
      <dgm:prSet presAssocID="{12A93219-9B80-43EB-9DF8-955399A47F8D}" presName="imageRepeatNode" presStyleLbl="alignAcc1" presStyleIdx="2" presStyleCnt="3" custLinFactNeighborX="643"/>
      <dgm:spPr/>
      <dgm:t>
        <a:bodyPr/>
        <a:lstStyle/>
        <a:p>
          <a:endParaRPr lang="ru-RU"/>
        </a:p>
      </dgm:t>
    </dgm:pt>
    <dgm:pt modelId="{15E66694-1AFD-4A34-90BF-DD77613D3441}" type="pres">
      <dgm:prSet presAssocID="{12A93219-9B80-43EB-9DF8-955399A47F8D}" presName="imageaccent3" presStyleCnt="0"/>
      <dgm:spPr/>
    </dgm:pt>
    <dgm:pt modelId="{89C95B57-A257-424E-B6A8-980336001D9E}" type="pres">
      <dgm:prSet presAssocID="{12A93219-9B80-43EB-9DF8-955399A47F8D}" presName="accentRepeatNode" presStyleLbl="solidAlignAcc1" presStyleIdx="5" presStyleCnt="6"/>
      <dgm:spPr/>
    </dgm:pt>
  </dgm:ptLst>
  <dgm:cxnLst>
    <dgm:cxn modelId="{0879B116-BA03-4FB6-901C-3D526B47DD09}" type="presOf" srcId="{8F5481AF-6206-4EAE-9EA7-C7EDBEE85B3E}" destId="{9EAF2A87-B121-4EDD-959A-6F73FB95251A}" srcOrd="0" destOrd="0" presId="urn:microsoft.com/office/officeart/2008/layout/HexagonCluster"/>
    <dgm:cxn modelId="{45546AAE-1298-4521-9C2B-BE676C2DA482}" type="presOf" srcId="{F61591BC-BE19-4F5D-A9BC-C86FCF0F32EB}" destId="{FA6C4A9A-9927-4765-91F3-D49E2BCF7680}" srcOrd="0" destOrd="0" presId="urn:microsoft.com/office/officeart/2008/layout/HexagonCluster"/>
    <dgm:cxn modelId="{E0B310A9-0728-471F-983C-A9AD34B0DC1C}" type="presOf" srcId="{12A93219-9B80-43EB-9DF8-955399A47F8D}" destId="{207FF0FB-82CA-4882-A4D4-952403FFF46C}" srcOrd="0" destOrd="0" presId="urn:microsoft.com/office/officeart/2008/layout/HexagonCluster"/>
    <dgm:cxn modelId="{354D64A2-4065-41D7-88D6-DFE5C756C7CF}" srcId="{F61591BC-BE19-4F5D-A9BC-C86FCF0F32EB}" destId="{EC7CB67A-4945-45A3-9C8C-773881F85B2B}" srcOrd="1" destOrd="0" parTransId="{D988272A-9C42-46BC-BD14-CFCD8D3562EA}" sibTransId="{F10EB8CD-B2FD-4533-B728-23B354E8FC8E}"/>
    <dgm:cxn modelId="{5532C62A-3D74-486C-802E-54D7F26F1F92}" type="presOf" srcId="{EC7CB67A-4945-45A3-9C8C-773881F85B2B}" destId="{78EE6173-E344-4A85-9860-E3CA9F988461}" srcOrd="0" destOrd="0" presId="urn:microsoft.com/office/officeart/2008/layout/HexagonCluster"/>
    <dgm:cxn modelId="{BCAFABB7-E81C-43C7-8C1F-D94A66DBAFC5}" type="presOf" srcId="{F721CD75-0F7F-4D2A-A89C-03CCC365B0C4}" destId="{E56740BD-1D53-4CA1-A3CB-18674F8ABE8E}" srcOrd="0" destOrd="0" presId="urn:microsoft.com/office/officeart/2008/layout/HexagonCluster"/>
    <dgm:cxn modelId="{063E7467-E8EC-49AB-A25B-A4B0DEFB0BA8}" srcId="{F61591BC-BE19-4F5D-A9BC-C86FCF0F32EB}" destId="{8F5481AF-6206-4EAE-9EA7-C7EDBEE85B3E}" srcOrd="0" destOrd="0" parTransId="{83B3379C-6AF3-4E2B-BFF1-38C7F017B8BD}" sibTransId="{4EBE4EC0-5F4D-443E-B4DC-A34E8AFC5D38}"/>
    <dgm:cxn modelId="{2FC57064-14E8-49A7-BDF0-B816EC07683A}" srcId="{F61591BC-BE19-4F5D-A9BC-C86FCF0F32EB}" destId="{F721CD75-0F7F-4D2A-A89C-03CCC365B0C4}" srcOrd="2" destOrd="0" parTransId="{74AA3951-F09F-4F35-9054-7952FAD75684}" sibTransId="{12A93219-9B80-43EB-9DF8-955399A47F8D}"/>
    <dgm:cxn modelId="{7AB06931-022D-44EC-90E4-44EEF959A216}" type="presOf" srcId="{F10EB8CD-B2FD-4533-B728-23B354E8FC8E}" destId="{F41D0307-53C2-4E47-AE50-236F3567C47F}" srcOrd="0" destOrd="0" presId="urn:microsoft.com/office/officeart/2008/layout/HexagonCluster"/>
    <dgm:cxn modelId="{D8952DE7-A70D-413C-BE95-E973CC7DA85D}" type="presOf" srcId="{4EBE4EC0-5F4D-443E-B4DC-A34E8AFC5D38}" destId="{1CF1AFFA-E420-4672-95CA-06FEF048B2B6}" srcOrd="0" destOrd="0" presId="urn:microsoft.com/office/officeart/2008/layout/HexagonCluster"/>
    <dgm:cxn modelId="{81C17A25-24C5-4EB0-B5FB-430ADE4F0BE2}" type="presParOf" srcId="{FA6C4A9A-9927-4765-91F3-D49E2BCF7680}" destId="{C905BCBC-0969-428A-8083-05D6D9EF9BAD}" srcOrd="0" destOrd="0" presId="urn:microsoft.com/office/officeart/2008/layout/HexagonCluster"/>
    <dgm:cxn modelId="{7EDD38E8-A9C2-4DF4-8F0E-A45A7309B3A5}" type="presParOf" srcId="{C905BCBC-0969-428A-8083-05D6D9EF9BAD}" destId="{9EAF2A87-B121-4EDD-959A-6F73FB95251A}" srcOrd="0" destOrd="0" presId="urn:microsoft.com/office/officeart/2008/layout/HexagonCluster"/>
    <dgm:cxn modelId="{8135ED20-B50B-4055-9F1E-B5EAF073F625}" type="presParOf" srcId="{FA6C4A9A-9927-4765-91F3-D49E2BCF7680}" destId="{1AAEBFE3-823E-471F-9628-DDB4F86B42BC}" srcOrd="1" destOrd="0" presId="urn:microsoft.com/office/officeart/2008/layout/HexagonCluster"/>
    <dgm:cxn modelId="{8704EF9A-30E8-45A6-8E19-5E5BB234E805}" type="presParOf" srcId="{1AAEBFE3-823E-471F-9628-DDB4F86B42BC}" destId="{9B214973-D1A7-4742-9BF2-F9BBA3309033}" srcOrd="0" destOrd="0" presId="urn:microsoft.com/office/officeart/2008/layout/HexagonCluster"/>
    <dgm:cxn modelId="{1411BF4E-D085-48BB-9F06-82E3A1F92742}" type="presParOf" srcId="{FA6C4A9A-9927-4765-91F3-D49E2BCF7680}" destId="{883887B2-49FC-43AB-AFCC-3FE72808FF48}" srcOrd="2" destOrd="0" presId="urn:microsoft.com/office/officeart/2008/layout/HexagonCluster"/>
    <dgm:cxn modelId="{87DDD1AE-7330-4624-A808-6D67C62BDDCA}" type="presParOf" srcId="{883887B2-49FC-43AB-AFCC-3FE72808FF48}" destId="{1CF1AFFA-E420-4672-95CA-06FEF048B2B6}" srcOrd="0" destOrd="0" presId="urn:microsoft.com/office/officeart/2008/layout/HexagonCluster"/>
    <dgm:cxn modelId="{67737909-DCDE-4524-8322-497BA7CF7699}" type="presParOf" srcId="{FA6C4A9A-9927-4765-91F3-D49E2BCF7680}" destId="{1197862A-7AC4-4B2B-96C5-CCC6BEBF95AB}" srcOrd="3" destOrd="0" presId="urn:microsoft.com/office/officeart/2008/layout/HexagonCluster"/>
    <dgm:cxn modelId="{944C0525-32D7-4E7E-9719-E43C9115CFF6}" type="presParOf" srcId="{1197862A-7AC4-4B2B-96C5-CCC6BEBF95AB}" destId="{6F3D45B7-F44E-4D69-A1A4-F0EB8922E523}" srcOrd="0" destOrd="0" presId="urn:microsoft.com/office/officeart/2008/layout/HexagonCluster"/>
    <dgm:cxn modelId="{F5FDF5D8-E620-4ABD-8E32-80EED841410D}" type="presParOf" srcId="{FA6C4A9A-9927-4765-91F3-D49E2BCF7680}" destId="{853837E4-2C33-4C3D-BAF0-87F9AB9ABBDF}" srcOrd="4" destOrd="0" presId="urn:microsoft.com/office/officeart/2008/layout/HexagonCluster"/>
    <dgm:cxn modelId="{3343F9A7-4DCA-4CA2-9626-A5F0EB0155E5}" type="presParOf" srcId="{853837E4-2C33-4C3D-BAF0-87F9AB9ABBDF}" destId="{78EE6173-E344-4A85-9860-E3CA9F988461}" srcOrd="0" destOrd="0" presId="urn:microsoft.com/office/officeart/2008/layout/HexagonCluster"/>
    <dgm:cxn modelId="{C8343628-2439-48E8-AA3B-A3F646308D59}" type="presParOf" srcId="{FA6C4A9A-9927-4765-91F3-D49E2BCF7680}" destId="{6DC0F497-7AF3-4273-A281-D4C122AAA8F8}" srcOrd="5" destOrd="0" presId="urn:microsoft.com/office/officeart/2008/layout/HexagonCluster"/>
    <dgm:cxn modelId="{2B1AD5C5-FDF7-436B-9B70-816AA15D6147}" type="presParOf" srcId="{6DC0F497-7AF3-4273-A281-D4C122AAA8F8}" destId="{2514EA7E-D42A-4E72-8BAC-B22190FF399E}" srcOrd="0" destOrd="0" presId="urn:microsoft.com/office/officeart/2008/layout/HexagonCluster"/>
    <dgm:cxn modelId="{B1DB4941-95D4-4AD8-BC19-4FB679A1F677}" type="presParOf" srcId="{FA6C4A9A-9927-4765-91F3-D49E2BCF7680}" destId="{848BD9BE-966D-41C6-B269-BA740396C6EE}" srcOrd="6" destOrd="0" presId="urn:microsoft.com/office/officeart/2008/layout/HexagonCluster"/>
    <dgm:cxn modelId="{2758F8A9-86F6-4D41-B7D2-CC151DCAC0C6}" type="presParOf" srcId="{848BD9BE-966D-41C6-B269-BA740396C6EE}" destId="{F41D0307-53C2-4E47-AE50-236F3567C47F}" srcOrd="0" destOrd="0" presId="urn:microsoft.com/office/officeart/2008/layout/HexagonCluster"/>
    <dgm:cxn modelId="{168299D3-5622-4636-BCAE-7852732A96B2}" type="presParOf" srcId="{FA6C4A9A-9927-4765-91F3-D49E2BCF7680}" destId="{57173AD3-17A2-41E4-82E1-9BE742A8ED0F}" srcOrd="7" destOrd="0" presId="urn:microsoft.com/office/officeart/2008/layout/HexagonCluster"/>
    <dgm:cxn modelId="{D4907ED1-5B93-4488-B083-08A76C9A870C}" type="presParOf" srcId="{57173AD3-17A2-41E4-82E1-9BE742A8ED0F}" destId="{C5514808-B85C-4667-BD5D-8406CED38614}" srcOrd="0" destOrd="0" presId="urn:microsoft.com/office/officeart/2008/layout/HexagonCluster"/>
    <dgm:cxn modelId="{41240531-CDDA-4818-8746-43E107878493}" type="presParOf" srcId="{FA6C4A9A-9927-4765-91F3-D49E2BCF7680}" destId="{00CCE051-BF1A-41F6-9725-763FDA85A108}" srcOrd="8" destOrd="0" presId="urn:microsoft.com/office/officeart/2008/layout/HexagonCluster"/>
    <dgm:cxn modelId="{9255A5DA-EF2E-4C8B-A7A5-A7A1946FD13E}" type="presParOf" srcId="{00CCE051-BF1A-41F6-9725-763FDA85A108}" destId="{E56740BD-1D53-4CA1-A3CB-18674F8ABE8E}" srcOrd="0" destOrd="0" presId="urn:microsoft.com/office/officeart/2008/layout/HexagonCluster"/>
    <dgm:cxn modelId="{9AA3D7DA-E588-4E7D-8CCC-99D76E5BC46A}" type="presParOf" srcId="{FA6C4A9A-9927-4765-91F3-D49E2BCF7680}" destId="{EA4CF8D6-1A56-404F-ABC1-54E433519B39}" srcOrd="9" destOrd="0" presId="urn:microsoft.com/office/officeart/2008/layout/HexagonCluster"/>
    <dgm:cxn modelId="{24F679C6-87C0-407A-AB6A-9E9DA647B1D4}" type="presParOf" srcId="{EA4CF8D6-1A56-404F-ABC1-54E433519B39}" destId="{930E83EC-292F-41D8-9D9A-3340BFB2A146}" srcOrd="0" destOrd="0" presId="urn:microsoft.com/office/officeart/2008/layout/HexagonCluster"/>
    <dgm:cxn modelId="{95D2A5C0-3FB6-4B5F-99C9-6BC9A0946B18}" type="presParOf" srcId="{FA6C4A9A-9927-4765-91F3-D49E2BCF7680}" destId="{B9D454EA-9A8A-4EB7-8753-65CF5F7001FA}" srcOrd="10" destOrd="0" presId="urn:microsoft.com/office/officeart/2008/layout/HexagonCluster"/>
    <dgm:cxn modelId="{20BB493E-44B2-4202-8951-649F79FA7304}" type="presParOf" srcId="{B9D454EA-9A8A-4EB7-8753-65CF5F7001FA}" destId="{207FF0FB-82CA-4882-A4D4-952403FFF46C}" srcOrd="0" destOrd="0" presId="urn:microsoft.com/office/officeart/2008/layout/HexagonCluster"/>
    <dgm:cxn modelId="{0E29B39C-90BC-4FC2-B65C-DA3A6E0631BC}" type="presParOf" srcId="{FA6C4A9A-9927-4765-91F3-D49E2BCF7680}" destId="{15E66694-1AFD-4A34-90BF-DD77613D3441}" srcOrd="11" destOrd="0" presId="urn:microsoft.com/office/officeart/2008/layout/HexagonCluster"/>
    <dgm:cxn modelId="{E27021CD-5B97-4DC3-A7CA-16D52E5FFA8F}" type="presParOf" srcId="{15E66694-1AFD-4A34-90BF-DD77613D3441}" destId="{89C95B57-A257-424E-B6A8-980336001D9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AF2A87-B121-4EDD-959A-6F73FB95251A}">
      <dsp:nvSpPr>
        <dsp:cNvPr id="0" name=""/>
        <dsp:cNvSpPr/>
      </dsp:nvSpPr>
      <dsp:spPr>
        <a:xfrm>
          <a:off x="4720157" y="1813323"/>
          <a:ext cx="1975914" cy="170358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Быстро оформляем доставку</a:t>
          </a:r>
          <a:endParaRPr lang="ru-RU" sz="1900" kern="1200" dirty="0"/>
        </a:p>
      </dsp:txBody>
      <dsp:txXfrm>
        <a:off x="5026782" y="2077687"/>
        <a:ext cx="1362664" cy="1174854"/>
      </dsp:txXfrm>
    </dsp:sp>
    <dsp:sp modelId="{9B214973-D1A7-4742-9BF2-F9BBA3309033}">
      <dsp:nvSpPr>
        <dsp:cNvPr id="0" name=""/>
        <dsp:cNvSpPr/>
      </dsp:nvSpPr>
      <dsp:spPr>
        <a:xfrm>
          <a:off x="3031420" y="3549393"/>
          <a:ext cx="231343" cy="19938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F1AFFA-E420-4672-95CA-06FEF048B2B6}">
      <dsp:nvSpPr>
        <dsp:cNvPr id="0" name=""/>
        <dsp:cNvSpPr/>
      </dsp:nvSpPr>
      <dsp:spPr>
        <a:xfrm>
          <a:off x="1291068" y="1882267"/>
          <a:ext cx="1975914" cy="1703582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D45B7-F44E-4D69-A1A4-F0EB8922E523}">
      <dsp:nvSpPr>
        <dsp:cNvPr id="0" name=""/>
        <dsp:cNvSpPr/>
      </dsp:nvSpPr>
      <dsp:spPr>
        <a:xfrm>
          <a:off x="2636237" y="3360806"/>
          <a:ext cx="231343" cy="19938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EE6173-E344-4A85-9860-E3CA9F988461}">
      <dsp:nvSpPr>
        <dsp:cNvPr id="0" name=""/>
        <dsp:cNvSpPr/>
      </dsp:nvSpPr>
      <dsp:spPr>
        <a:xfrm>
          <a:off x="3007410" y="2797296"/>
          <a:ext cx="1975914" cy="170358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Подбираем идеальный товар для вас</a:t>
          </a:r>
          <a:endParaRPr lang="ru-RU" sz="1900" kern="1200" dirty="0"/>
        </a:p>
      </dsp:txBody>
      <dsp:txXfrm>
        <a:off x="3314035" y="3061660"/>
        <a:ext cx="1362664" cy="1174854"/>
      </dsp:txXfrm>
    </dsp:sp>
    <dsp:sp modelId="{2514EA7E-D42A-4E72-8BAC-B22190FF399E}">
      <dsp:nvSpPr>
        <dsp:cNvPr id="0" name=""/>
        <dsp:cNvSpPr/>
      </dsp:nvSpPr>
      <dsp:spPr>
        <a:xfrm>
          <a:off x="6014277" y="3338752"/>
          <a:ext cx="231343" cy="19938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1D0307-53C2-4E47-AE50-236F3567C47F}">
      <dsp:nvSpPr>
        <dsp:cNvPr id="0" name=""/>
        <dsp:cNvSpPr/>
      </dsp:nvSpPr>
      <dsp:spPr>
        <a:xfrm>
          <a:off x="6389458" y="961532"/>
          <a:ext cx="1975914" cy="1703582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14808-B85C-4667-BD5D-8406CED38614}">
      <dsp:nvSpPr>
        <dsp:cNvPr id="0" name=""/>
        <dsp:cNvSpPr/>
      </dsp:nvSpPr>
      <dsp:spPr>
        <a:xfrm>
          <a:off x="6398209" y="3549393"/>
          <a:ext cx="231343" cy="19938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6740BD-1D53-4CA1-A3CB-18674F8ABE8E}">
      <dsp:nvSpPr>
        <dsp:cNvPr id="0" name=""/>
        <dsp:cNvSpPr/>
      </dsp:nvSpPr>
      <dsp:spPr>
        <a:xfrm>
          <a:off x="2980088" y="930781"/>
          <a:ext cx="1975914" cy="170358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Приходите к нам</a:t>
          </a:r>
        </a:p>
      </dsp:txBody>
      <dsp:txXfrm>
        <a:off x="3286713" y="1195145"/>
        <a:ext cx="1362664" cy="1174854"/>
      </dsp:txXfrm>
    </dsp:sp>
    <dsp:sp modelId="{930E83EC-292F-41D8-9D9A-3340BFB2A146}">
      <dsp:nvSpPr>
        <dsp:cNvPr id="0" name=""/>
        <dsp:cNvSpPr/>
      </dsp:nvSpPr>
      <dsp:spPr>
        <a:xfrm>
          <a:off x="4319632" y="967688"/>
          <a:ext cx="231343" cy="19938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7FF0FB-82CA-4882-A4D4-952403FFF46C}">
      <dsp:nvSpPr>
        <dsp:cNvPr id="0" name=""/>
        <dsp:cNvSpPr/>
      </dsp:nvSpPr>
      <dsp:spPr>
        <a:xfrm>
          <a:off x="4676188" y="0"/>
          <a:ext cx="1975914" cy="1703582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C95B57-A257-424E-B6A8-980336001D9E}">
      <dsp:nvSpPr>
        <dsp:cNvPr id="0" name=""/>
        <dsp:cNvSpPr/>
      </dsp:nvSpPr>
      <dsp:spPr>
        <a:xfrm>
          <a:off x="4721846" y="748046"/>
          <a:ext cx="231343" cy="19938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6BBA-6FF1-4775-B55D-EF80C2A1EDCD}" type="datetimeFigureOut">
              <a:rPr lang="ru-RU" smtClean="0"/>
              <a:t>30.10.2019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916B794-1507-4A8C-92C3-AF70A6B92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47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6BBA-6FF1-4775-B55D-EF80C2A1EDCD}" type="datetimeFigureOut">
              <a:rPr lang="ru-RU" smtClean="0"/>
              <a:t>30.10.2019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916B794-1507-4A8C-92C3-AF70A6B92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6BBA-6FF1-4775-B55D-EF80C2A1EDCD}" type="datetimeFigureOut">
              <a:rPr lang="ru-RU" smtClean="0"/>
              <a:t>30.10.2019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916B794-1507-4A8C-92C3-AF70A6B92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0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6BBA-6FF1-4775-B55D-EF80C2A1EDCD}" type="datetimeFigureOut">
              <a:rPr lang="ru-RU" smtClean="0"/>
              <a:t>30.10.2019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916B794-1507-4A8C-92C3-AF70A6B9282C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432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6BBA-6FF1-4775-B55D-EF80C2A1EDCD}" type="datetimeFigureOut">
              <a:rPr lang="ru-RU" smtClean="0"/>
              <a:t>30.10.2019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916B794-1507-4A8C-92C3-AF70A6B92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58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6BBA-6FF1-4775-B55D-EF80C2A1EDCD}" type="datetimeFigureOut">
              <a:rPr lang="ru-RU" smtClean="0"/>
              <a:t>30.10.2019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B794-1507-4A8C-92C3-AF70A6B92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325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6BBA-6FF1-4775-B55D-EF80C2A1EDCD}" type="datetimeFigureOut">
              <a:rPr lang="ru-RU" smtClean="0"/>
              <a:t>30.10.2019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B794-1507-4A8C-92C3-AF70A6B92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18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6BBA-6FF1-4775-B55D-EF80C2A1EDCD}" type="datetimeFigureOut">
              <a:rPr lang="ru-RU" smtClean="0"/>
              <a:t>30.10.2019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B794-1507-4A8C-92C3-AF70A6B92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16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1BF6BBA-6FF1-4775-B55D-EF80C2A1EDCD}" type="datetimeFigureOut">
              <a:rPr lang="ru-RU" smtClean="0"/>
              <a:t>30.10.2019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916B794-1507-4A8C-92C3-AF70A6B92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891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6BBA-6FF1-4775-B55D-EF80C2A1EDCD}" type="datetimeFigureOut">
              <a:rPr lang="ru-RU" smtClean="0"/>
              <a:t>30.10.2019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B794-1507-4A8C-92C3-AF70A6B92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46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6BBA-6FF1-4775-B55D-EF80C2A1EDCD}" type="datetimeFigureOut">
              <a:rPr lang="ru-RU" smtClean="0"/>
              <a:t>30.10.2019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916B794-1507-4A8C-92C3-AF70A6B92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06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6BBA-6FF1-4775-B55D-EF80C2A1EDCD}" type="datetimeFigureOut">
              <a:rPr lang="ru-RU" smtClean="0"/>
              <a:t>30.10.2019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B794-1507-4A8C-92C3-AF70A6B92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6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6BBA-6FF1-4775-B55D-EF80C2A1EDCD}" type="datetimeFigureOut">
              <a:rPr lang="ru-RU" smtClean="0"/>
              <a:t>30.10.2019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B794-1507-4A8C-92C3-AF70A6B92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86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6BBA-6FF1-4775-B55D-EF80C2A1EDCD}" type="datetimeFigureOut">
              <a:rPr lang="ru-RU" smtClean="0"/>
              <a:t>30.10.2019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B794-1507-4A8C-92C3-AF70A6B92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5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6BBA-6FF1-4775-B55D-EF80C2A1EDCD}" type="datetimeFigureOut">
              <a:rPr lang="ru-RU" smtClean="0"/>
              <a:t>30.10.2019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B794-1507-4A8C-92C3-AF70A6B92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745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6BBA-6FF1-4775-B55D-EF80C2A1EDCD}" type="datetimeFigureOut">
              <a:rPr lang="ru-RU" smtClean="0"/>
              <a:t>30.10.2019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B794-1507-4A8C-92C3-AF70A6B92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72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6BBA-6FF1-4775-B55D-EF80C2A1EDCD}" type="datetimeFigureOut">
              <a:rPr lang="ru-RU" smtClean="0"/>
              <a:t>30.10.2019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B794-1507-4A8C-92C3-AF70A6B92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293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F6BBA-6FF1-4775-B55D-EF80C2A1EDCD}" type="datetimeFigureOut">
              <a:rPr lang="ru-RU" smtClean="0"/>
              <a:t>30.10.2019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6B794-1507-4A8C-92C3-AF70A6B928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9090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1200" y="1826615"/>
            <a:ext cx="6918960" cy="2359305"/>
          </a:xfrm>
        </p:spPr>
        <p:txBody>
          <a:bodyPr/>
          <a:lstStyle/>
          <a:p>
            <a:r>
              <a:rPr lang="ru-RU" dirty="0" smtClean="0"/>
              <a:t>Мебель со склада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Орион   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73440" y="2847854"/>
            <a:ext cx="3515360" cy="1134866"/>
          </a:xfrm>
        </p:spPr>
        <p:txBody>
          <a:bodyPr/>
          <a:lstStyle/>
          <a:p>
            <a:r>
              <a:rPr lang="ru-RU" dirty="0" smtClean="0"/>
              <a:t>Выполнил студент 691 группы Гойман Антон Андреевич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2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3601" y="743068"/>
            <a:ext cx="9613861" cy="1080938"/>
          </a:xfrm>
        </p:spPr>
        <p:txBody>
          <a:bodyPr/>
          <a:lstStyle/>
          <a:p>
            <a:r>
              <a:rPr lang="ru-RU" dirty="0" smtClean="0"/>
              <a:t>Что мы планируем в будущем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3121" y="2336801"/>
            <a:ext cx="4155839" cy="4521199"/>
          </a:xfrm>
        </p:spPr>
        <p:txBody>
          <a:bodyPr/>
          <a:lstStyle/>
          <a:p>
            <a:r>
              <a:rPr lang="ru-RU" dirty="0" smtClean="0"/>
              <a:t>Открытие новый точек доставки</a:t>
            </a:r>
          </a:p>
          <a:p>
            <a:r>
              <a:rPr lang="ru-RU" dirty="0" smtClean="0"/>
              <a:t>Аренда и покупка новых помещений</a:t>
            </a:r>
          </a:p>
          <a:p>
            <a:r>
              <a:rPr lang="ru-RU" dirty="0" smtClean="0"/>
              <a:t>Заключение новых договоров с другими брендами</a:t>
            </a:r>
          </a:p>
          <a:p>
            <a:r>
              <a:rPr lang="ru-RU" dirty="0" smtClean="0"/>
              <a:t>Открыть интернет-магазин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73" y="2336801"/>
            <a:ext cx="5337386" cy="400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3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00001" y="895468"/>
            <a:ext cx="9613861" cy="1080938"/>
          </a:xfrm>
        </p:spPr>
        <p:txBody>
          <a:bodyPr/>
          <a:lstStyle/>
          <a:p>
            <a:r>
              <a:rPr lang="ru-RU" dirty="0" smtClean="0"/>
              <a:t>Условия оплаты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52001" y="2133600"/>
            <a:ext cx="5019439" cy="4541520"/>
          </a:xfrm>
        </p:spPr>
        <p:txBody>
          <a:bodyPr/>
          <a:lstStyle/>
          <a:p>
            <a:pPr algn="just"/>
            <a:r>
              <a:rPr lang="ru-RU" dirty="0"/>
              <a:t>Оплата происходит наличными при получении мебели, в некоторых случаях заказ принимается с предоплатой.</a:t>
            </a:r>
            <a:br>
              <a:rPr lang="ru-RU" dirty="0"/>
            </a:br>
            <a:r>
              <a:rPr lang="ru-RU" dirty="0"/>
              <a:t>Оплата заказа осуществляется двумя </a:t>
            </a:r>
            <a:r>
              <a:rPr lang="ru-RU" dirty="0" smtClean="0"/>
              <a:t>способами</a:t>
            </a:r>
            <a:r>
              <a:rPr lang="en-US" dirty="0" smtClean="0"/>
              <a:t>:</a:t>
            </a:r>
            <a:endParaRPr lang="ru-RU" dirty="0" smtClean="0"/>
          </a:p>
          <a:p>
            <a:pPr algn="just"/>
            <a:endParaRPr lang="ru-RU" dirty="0" smtClean="0"/>
          </a:p>
          <a:p>
            <a:pPr algn="just"/>
            <a:r>
              <a:rPr lang="ru-RU" dirty="0" smtClean="0"/>
              <a:t> Наличные</a:t>
            </a:r>
            <a:endParaRPr lang="ru-RU" dirty="0"/>
          </a:p>
          <a:p>
            <a:pPr algn="just"/>
            <a:r>
              <a:rPr lang="ru-RU" dirty="0" smtClean="0"/>
              <a:t> Безналичный расчёт</a:t>
            </a:r>
            <a:endParaRPr lang="ru-RU" dirty="0"/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564" y="2133600"/>
            <a:ext cx="5960533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1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5601" y="925948"/>
            <a:ext cx="9613861" cy="1080938"/>
          </a:xfrm>
        </p:spPr>
        <p:txBody>
          <a:bodyPr/>
          <a:lstStyle/>
          <a:p>
            <a:r>
              <a:rPr lang="ru-RU" dirty="0"/>
              <a:t>Гарантийное обслуживание.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95281" y="2316553"/>
            <a:ext cx="9613861" cy="3599316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/>
              <a:t>Гарантийное сервисное обслуживание осуществляется по заявлению покупателя, поданному в салон, где была приобретена мебель, или в Службу сервиса Фабрики. Устранения выявленных недостатков осуществляется Службой сервиса Фабрики в течение 45 дней с момента подачи письменного заявления покупателя (ст. 20 Закона РФ «О защите прав потребителя», ред. 17.12.1999 г.). Ремонт производится на дому или на Фабрике, в зависимости от характера дефекта. Вывоз и ремонт осуществляется после предварительной чистки мебельного покрытия покупателем. Гарантия на нашу продукцию составляет один год с момента покупки.</a:t>
            </a:r>
          </a:p>
        </p:txBody>
      </p:sp>
    </p:spTree>
    <p:extLst>
      <p:ext uri="{BB962C8B-B14F-4D97-AF65-F5344CB8AC3E}">
        <p14:creationId xmlns:p14="http://schemas.microsoft.com/office/powerpoint/2010/main" val="28267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36881" y="966588"/>
            <a:ext cx="9613861" cy="1080938"/>
          </a:xfrm>
        </p:spPr>
        <p:txBody>
          <a:bodyPr/>
          <a:lstStyle/>
          <a:p>
            <a:r>
              <a:rPr lang="ru-RU" dirty="0"/>
              <a:t>Отказ от заказа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3361" y="2326713"/>
            <a:ext cx="9613861" cy="3599316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/>
              <a:t>Хотим предупредить Вас, что отказаться от мебели, не имеющей производственного брака или дефектов, и изготовленной по индивидуальному заказу (цвет, размеры, наполнение и т.д.) — нельзя (постановление правительства № 55 от 19.01.1998г., Дистанционный способ продажи товара — ст. 26.1). Мы можем пойти Вам на встречу и взять на реализацию Вашу мебель, но с учетом комиссионной скидки. Если Вы сомневаетесь подходит Вам тот или иной товар, в его цветовом оттенке, функциях и свойствах, рекомендуем посмотреть товар «вживую» в нашем выставочном зале, и затем уже делать заказ в нашем магазине.</a:t>
            </a:r>
          </a:p>
        </p:txBody>
      </p:sp>
    </p:spTree>
    <p:extLst>
      <p:ext uri="{BB962C8B-B14F-4D97-AF65-F5344CB8AC3E}">
        <p14:creationId xmlns:p14="http://schemas.microsoft.com/office/powerpoint/2010/main" val="22287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11281" y="783708"/>
            <a:ext cx="9613861" cy="1080938"/>
          </a:xfrm>
        </p:spPr>
        <p:txBody>
          <a:bodyPr/>
          <a:lstStyle/>
          <a:p>
            <a:r>
              <a:rPr lang="ru-RU" dirty="0" smtClean="0"/>
              <a:t>Контактная информация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361" y="3017593"/>
            <a:ext cx="9613861" cy="3599316"/>
          </a:xfrm>
        </p:spPr>
        <p:txBody>
          <a:bodyPr>
            <a:normAutofit/>
          </a:bodyPr>
          <a:lstStyle/>
          <a:p>
            <a:pPr algn="just"/>
            <a:r>
              <a:rPr lang="ru-RU" sz="2000" b="1" dirty="0"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</a:rPr>
              <a:t>Россия, г. Томск</a:t>
            </a:r>
            <a:br>
              <a:rPr lang="ru-RU" sz="2000" b="1" dirty="0"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</a:rPr>
            </a:br>
            <a:r>
              <a:rPr lang="ru-RU" sz="2000" b="1" dirty="0"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</a:rPr>
              <a:t>Иркутский тракт, 61;</a:t>
            </a:r>
            <a:endParaRPr lang="ru-RU" sz="2000" dirty="0"/>
          </a:p>
          <a:p>
            <a:pPr algn="just"/>
            <a:r>
              <a:rPr lang="ru-RU" sz="2000" b="1" dirty="0" smtClean="0"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</a:rPr>
              <a:t>тел</a:t>
            </a:r>
            <a:r>
              <a:rPr lang="ru-RU" sz="2000" b="1" dirty="0"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</a:rPr>
              <a:t>.: (3822)903-533</a:t>
            </a:r>
            <a:endParaRPr lang="ru-RU" sz="2000" dirty="0"/>
          </a:p>
          <a:p>
            <a:pPr algn="just"/>
            <a:r>
              <a:rPr lang="ru-RU" sz="2000" b="1" dirty="0"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</a:rPr>
              <a:t> </a:t>
            </a:r>
            <a:r>
              <a:rPr lang="en-US" sz="2000" b="1" dirty="0" smtClean="0"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</a:rPr>
              <a:t>mebel.sklad@mail.ru</a:t>
            </a:r>
            <a:endParaRPr lang="ru-RU" sz="2000" dirty="0"/>
          </a:p>
          <a:p>
            <a:pPr algn="just"/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161" y="2641600"/>
            <a:ext cx="6723532" cy="310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8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81841" y="3454473"/>
            <a:ext cx="9613861" cy="3599316"/>
          </a:xfrm>
        </p:spPr>
        <p:txBody>
          <a:bodyPr>
            <a:normAutofit/>
          </a:bodyPr>
          <a:lstStyle/>
          <a:p>
            <a:r>
              <a:rPr lang="ru-RU" sz="4800" dirty="0" smtClean="0"/>
              <a:t>Спасибо за внимание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3105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91440" y="2413499"/>
            <a:ext cx="4399280" cy="4078741"/>
          </a:xfrm>
        </p:spPr>
        <p:txBody>
          <a:bodyPr/>
          <a:lstStyle/>
          <a:p>
            <a:r>
              <a:rPr lang="ru-RU" dirty="0" smtClean="0"/>
              <a:t>Работаем более 10-и лет</a:t>
            </a:r>
          </a:p>
          <a:p>
            <a:r>
              <a:rPr lang="ru-RU" dirty="0" smtClean="0"/>
              <a:t>Являемся №1 по всей стране </a:t>
            </a:r>
          </a:p>
          <a:p>
            <a:r>
              <a:rPr lang="ru-RU" dirty="0" smtClean="0"/>
              <a:t>Просторные помещения</a:t>
            </a:r>
          </a:p>
          <a:p>
            <a:r>
              <a:rPr lang="ru-RU" dirty="0" smtClean="0"/>
              <a:t>Высококвалифицированный персонал </a:t>
            </a:r>
            <a:endParaRPr lang="ru-RU" dirty="0"/>
          </a:p>
        </p:txBody>
      </p:sp>
      <p:pic>
        <p:nvPicPr>
          <p:cNvPr id="1026" name="Picture 2" descr="http://www.tdk-zvezda.ru/userfiles/Image/IMG_01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467" y="3566219"/>
            <a:ext cx="3612427" cy="251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47440" y="904240"/>
            <a:ext cx="5568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Почему мы?</a:t>
            </a:r>
            <a:endParaRPr lang="ru-RU" sz="3200" dirty="0"/>
          </a:p>
        </p:txBody>
      </p:sp>
      <p:pic>
        <p:nvPicPr>
          <p:cNvPr id="1028" name="Picture 4" descr="https://irr13.ru/assets/images/products/200789/1563963652-dsc-2101-01-1024x6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253" y="2521571"/>
            <a:ext cx="3606801" cy="251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75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0801" y="843280"/>
            <a:ext cx="8547061" cy="828326"/>
          </a:xfrm>
        </p:spPr>
        <p:txBody>
          <a:bodyPr/>
          <a:lstStyle/>
          <a:p>
            <a:r>
              <a:rPr lang="ru-RU" dirty="0" smtClean="0"/>
              <a:t>Избавим от лишних забот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321" y="2641673"/>
            <a:ext cx="3017919" cy="3599316"/>
          </a:xfrm>
        </p:spPr>
        <p:txBody>
          <a:bodyPr/>
          <a:lstStyle/>
          <a:p>
            <a:r>
              <a:rPr lang="ru-RU" dirty="0" smtClean="0"/>
              <a:t>Бесплатно доставим</a:t>
            </a:r>
          </a:p>
          <a:p>
            <a:r>
              <a:rPr lang="ru-RU" dirty="0" smtClean="0"/>
              <a:t>Поднимем на любой этаж</a:t>
            </a:r>
          </a:p>
          <a:p>
            <a:r>
              <a:rPr lang="ru-RU" dirty="0" smtClean="0"/>
              <a:t>Быстро и качественно соберем </a:t>
            </a:r>
          </a:p>
          <a:p>
            <a:endParaRPr lang="ru-RU" dirty="0"/>
          </a:p>
        </p:txBody>
      </p:sp>
      <p:pic>
        <p:nvPicPr>
          <p:cNvPr id="2050" name="Picture 2" descr="https://avatars.mds.yandex.net/get-altay/1660410/2a00000166fcbcfb951ad90013a99249ebdc/XX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944" y="2700013"/>
            <a:ext cx="3640455" cy="26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k0cleangreencaahk6c.kinstacdn.com/wp-content/uploads/2017/11/Courier_Freigh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240" y="2700013"/>
            <a:ext cx="3915596" cy="2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79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28"/>
          <p:cNvSpPr/>
          <p:nvPr/>
        </p:nvSpPr>
        <p:spPr>
          <a:xfrm>
            <a:off x="7709664" y="5217903"/>
            <a:ext cx="1797922" cy="780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7709665" y="4036392"/>
            <a:ext cx="1797921" cy="780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4579067" y="4027180"/>
            <a:ext cx="1797921" cy="780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4586888" y="5144159"/>
            <a:ext cx="1797921" cy="780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1569423" y="5144159"/>
            <a:ext cx="1797921" cy="780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1569424" y="4027180"/>
            <a:ext cx="1797921" cy="780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3681" y="924339"/>
            <a:ext cx="9613861" cy="1080938"/>
          </a:xfrm>
        </p:spPr>
        <p:txBody>
          <a:bodyPr>
            <a:normAutofit/>
          </a:bodyPr>
          <a:lstStyle/>
          <a:p>
            <a:r>
              <a:rPr lang="ru-RU" b="1" dirty="0" smtClean="0"/>
              <a:t>Почему мы лучше других 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569425" y="2854881"/>
            <a:ext cx="1797921" cy="7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571249" y="2802206"/>
            <a:ext cx="1813560" cy="833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711438" y="2768600"/>
            <a:ext cx="1796147" cy="867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643719" y="3034259"/>
            <a:ext cx="163790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Доставка</a:t>
            </a:r>
            <a:endParaRPr lang="ru-RU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4267405" y="2270326"/>
            <a:ext cx="243688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Другой магазин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498177" y="2927759"/>
            <a:ext cx="195970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Платная и долгая</a:t>
            </a:r>
            <a:endParaRPr lang="ru-RU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542494" y="2303440"/>
            <a:ext cx="202010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Наш магазин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7661784" y="2878956"/>
            <a:ext cx="18063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Бесплатная и быстрая</a:t>
            </a:r>
            <a:endParaRPr lang="ru-RU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627148" y="4060035"/>
            <a:ext cx="161582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Отношение к клиентам</a:t>
            </a:r>
            <a:endParaRPr lang="ru-RU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4551179" y="4045716"/>
            <a:ext cx="18258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Лишь бы продать</a:t>
            </a:r>
            <a:endParaRPr lang="ru-RU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7833360" y="3959534"/>
            <a:ext cx="151383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Индивидуальный подход</a:t>
            </a:r>
            <a:endParaRPr lang="ru-RU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1635606" y="5188158"/>
            <a:ext cx="165412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Страна производства</a:t>
            </a:r>
            <a:endParaRPr lang="ru-RU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5072306" y="5349875"/>
            <a:ext cx="81144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</a:t>
            </a:r>
            <a:r>
              <a:rPr lang="ru-RU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итай</a:t>
            </a:r>
            <a:endParaRPr lang="ru-RU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8178608" y="5364286"/>
            <a:ext cx="91884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Россия</a:t>
            </a:r>
            <a:endParaRPr lang="ru-RU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692371" y="2306935"/>
            <a:ext cx="155202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Критерий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426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13972" y="936108"/>
            <a:ext cx="9613861" cy="1080938"/>
          </a:xfrm>
        </p:spPr>
        <p:txBody>
          <a:bodyPr/>
          <a:lstStyle/>
          <a:p>
            <a:r>
              <a:rPr lang="ru-RU" b="1" dirty="0"/>
              <a:t>Как мы работаем</a:t>
            </a:r>
            <a:br>
              <a:rPr lang="ru-RU" b="1" dirty="0"/>
            </a:b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1608741"/>
              </p:ext>
            </p:extLst>
          </p:nvPr>
        </p:nvGraphicFramePr>
        <p:xfrm>
          <a:off x="141841" y="2184400"/>
          <a:ext cx="9613861" cy="4500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Группа 6"/>
          <p:cNvGrpSpPr/>
          <p:nvPr/>
        </p:nvGrpSpPr>
        <p:grpSpPr>
          <a:xfrm>
            <a:off x="6551614" y="4981697"/>
            <a:ext cx="1975914" cy="1703582"/>
            <a:chOff x="4663483" y="2007550"/>
            <a:chExt cx="1975914" cy="1703582"/>
          </a:xfrm>
        </p:grpSpPr>
        <p:sp>
          <p:nvSpPr>
            <p:cNvPr id="8" name="Шестиугольник 7"/>
            <p:cNvSpPr/>
            <p:nvPr/>
          </p:nvSpPr>
          <p:spPr>
            <a:xfrm>
              <a:off x="4663483" y="2007550"/>
              <a:ext cx="1975914" cy="1703582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Шестиугольник 4"/>
            <p:cNvSpPr txBox="1"/>
            <p:nvPr/>
          </p:nvSpPr>
          <p:spPr>
            <a:xfrm>
              <a:off x="4970108" y="2126377"/>
              <a:ext cx="1362664" cy="11748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24130" rIns="0" bIns="2413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900" kern="1200" dirty="0" smtClean="0"/>
                <a:t>В тот же день вы получаете заказ</a:t>
              </a:r>
              <a:endParaRPr lang="ru-RU" sz="19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166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4721" y="702428"/>
            <a:ext cx="9613861" cy="1080938"/>
          </a:xfrm>
        </p:spPr>
        <p:txBody>
          <a:bodyPr/>
          <a:lstStyle/>
          <a:p>
            <a:pPr algn="ctr"/>
            <a:r>
              <a:rPr lang="ru-RU" dirty="0" smtClean="0"/>
              <a:t>Бренды с которыми мы работаем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13" y="2295383"/>
            <a:ext cx="1910416" cy="955209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13" y="3550019"/>
            <a:ext cx="1910416" cy="103580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06" y="2295384"/>
            <a:ext cx="1925394" cy="102671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13" y="4804936"/>
            <a:ext cx="1954776" cy="9806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79650" y="2295383"/>
            <a:ext cx="40843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Выбор именно этих торговых марок обоснован рядом преимуществ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endParaRPr lang="ru-RU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Большой ассортимент</a:t>
            </a: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: </a:t>
            </a:r>
            <a:endParaRPr lang="ru-RU" b="1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r>
              <a:rPr lang="ru-RU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Позволяет удовлетворить спрос широкого круга покупателей.</a:t>
            </a:r>
          </a:p>
          <a:p>
            <a:endParaRPr lang="ru-RU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ru-RU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Высокое качество товаров и сервиса</a:t>
            </a: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:</a:t>
            </a:r>
            <a:endParaRPr lang="ru-RU" b="1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r>
              <a:rPr lang="ru-RU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Оставит наших покупателей довольными и заставит вернуться к нам вновь</a:t>
            </a:r>
            <a:endParaRPr lang="en-US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endParaRPr lang="en-US" dirty="0" smtClean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06" y="3550020"/>
            <a:ext cx="1925394" cy="103580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07" y="4813747"/>
            <a:ext cx="1925394" cy="103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0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16265" y="771309"/>
            <a:ext cx="9613861" cy="1080938"/>
          </a:xfrm>
        </p:spPr>
        <p:txBody>
          <a:bodyPr/>
          <a:lstStyle/>
          <a:p>
            <a:r>
              <a:rPr lang="ru-RU" dirty="0" smtClean="0"/>
              <a:t>Что именно мы предлагаем клиентам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18721" y="2042233"/>
            <a:ext cx="9613861" cy="3599316"/>
          </a:xfrm>
        </p:spPr>
        <p:txBody>
          <a:bodyPr/>
          <a:lstStyle/>
          <a:p>
            <a:r>
              <a:rPr lang="ru-RU" b="1" dirty="0"/>
              <a:t>Мебель </a:t>
            </a:r>
            <a:r>
              <a:rPr lang="ru-RU" b="1" dirty="0" smtClean="0"/>
              <a:t>для кухни и ванной</a:t>
            </a:r>
            <a:endParaRPr lang="ru-RU" b="1" dirty="0"/>
          </a:p>
          <a:p>
            <a:endParaRPr lang="ru-RU" dirty="0"/>
          </a:p>
        </p:txBody>
      </p:sp>
      <p:pic>
        <p:nvPicPr>
          <p:cNvPr id="4098" name="Picture 2" descr="http://k-systems.ru/wp-content/uploads/2016/08/mebel_van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" y="2743198"/>
            <a:ext cx="5660636" cy="396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pbs.twimg.com/media/DU8OBGgX0AA7V7W.jpg:lar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633" y="2743198"/>
            <a:ext cx="5309871" cy="396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9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555" y="5777062"/>
            <a:ext cx="9613861" cy="108093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78021" y="989879"/>
            <a:ext cx="9613861" cy="3599316"/>
          </a:xfrm>
        </p:spPr>
        <p:txBody>
          <a:bodyPr/>
          <a:lstStyle/>
          <a:p>
            <a:r>
              <a:rPr lang="ru-RU" dirty="0"/>
              <a:t>Мебель для прихожей и кабинета</a:t>
            </a:r>
          </a:p>
        </p:txBody>
      </p:sp>
      <p:pic>
        <p:nvPicPr>
          <p:cNvPr id="5122" name="Picture 2" descr="http://tarko-sale.mebelluxe.com/assets/images/products/9316/lorem-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85" y="2922102"/>
            <a:ext cx="4101701" cy="30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xn----btbhebb2befs4n.xn--p1ai/wp-content/uploads/2019/02/1216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822" y="2922102"/>
            <a:ext cx="4136824" cy="303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94721" y="763739"/>
            <a:ext cx="9613861" cy="1080938"/>
          </a:xfrm>
        </p:spPr>
        <p:txBody>
          <a:bodyPr/>
          <a:lstStyle/>
          <a:p>
            <a:r>
              <a:rPr lang="ru-RU" dirty="0" smtClean="0"/>
              <a:t>Мебель для спальной и гостиной</a:t>
            </a:r>
            <a:endParaRPr lang="ru-RU" dirty="0"/>
          </a:p>
        </p:txBody>
      </p:sp>
      <p:pic>
        <p:nvPicPr>
          <p:cNvPr id="6146" name="Picture 2" descr="https://avatars.mds.yandex.net/get-pdb/231404/beadabf2-6275-45d3-a7f7-a7ad9a0f9b00/s12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98" y="2509517"/>
            <a:ext cx="5002922" cy="363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static.tildacdn.com/tild6534-6334-4365-b235-356661376162/modern-18-6319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55" y="2509518"/>
            <a:ext cx="5391734" cy="363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54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TM04033917[[fn=Берлин]]</Template>
  <TotalTime>167</TotalTime>
  <Words>405</Words>
  <Application>Microsoft Office PowerPoint</Application>
  <PresentationFormat>Широкоэкранный</PresentationFormat>
  <Paragraphs>60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8" baseType="lpstr">
      <vt:lpstr>Arial</vt:lpstr>
      <vt:lpstr>Trebuchet MS</vt:lpstr>
      <vt:lpstr>Берлин</vt:lpstr>
      <vt:lpstr>Мебель со склада Орион    </vt:lpstr>
      <vt:lpstr>Презентация PowerPoint</vt:lpstr>
      <vt:lpstr>Избавим от лишних забот</vt:lpstr>
      <vt:lpstr>Почему мы лучше других  </vt:lpstr>
      <vt:lpstr>Как мы работаем </vt:lpstr>
      <vt:lpstr>Бренды с которыми мы работаем</vt:lpstr>
      <vt:lpstr>Что именно мы предлагаем клиентам</vt:lpstr>
      <vt:lpstr>Презентация PowerPoint</vt:lpstr>
      <vt:lpstr>Мебель для спальной и гостиной</vt:lpstr>
      <vt:lpstr>Что мы планируем в будущем</vt:lpstr>
      <vt:lpstr>Условия оплаты </vt:lpstr>
      <vt:lpstr>Гарантийное обслуживание. </vt:lpstr>
      <vt:lpstr>Отказ от заказа </vt:lpstr>
      <vt:lpstr>Контактная информация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Мебель со склад</dc:title>
  <dc:creator>Гойман Антон Андреевич</dc:creator>
  <cp:lastModifiedBy>Гойман Антон Андреевич</cp:lastModifiedBy>
  <cp:revision>19</cp:revision>
  <dcterms:created xsi:type="dcterms:W3CDTF">2019-10-17T10:38:13Z</dcterms:created>
  <dcterms:modified xsi:type="dcterms:W3CDTF">2019-10-30T09:45:10Z</dcterms:modified>
</cp:coreProperties>
</file>